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44" d="100"/>
          <a:sy n="44" d="100"/>
        </p:scale>
        <p:origin x="5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2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4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3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5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5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1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1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3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3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F367-FF98-4894-A51D-B7F7BE431DDD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66974-4D9E-4177-90D2-10C0BB967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9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Subatomic Particles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Isotopes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Isotopes are identified by their __________________.</a:t>
            </a:r>
          </a:p>
          <a:p>
            <a:r>
              <a:rPr lang="en-US" dirty="0" smtClean="0"/>
              <a:t>Mass number (C-12 has a mass number of 12)</a:t>
            </a:r>
          </a:p>
          <a:p>
            <a:r>
              <a:rPr lang="en-US" dirty="0" smtClean="0"/>
              <a:t>The weighted average of the masses of an element’s isotopes is called its _______________________.</a:t>
            </a:r>
          </a:p>
          <a:p>
            <a:r>
              <a:rPr lang="en-US" dirty="0" smtClean="0"/>
              <a:t>Atomic mass</a:t>
            </a:r>
          </a:p>
          <a:p>
            <a:r>
              <a:rPr lang="en-US" dirty="0" smtClean="0"/>
              <a:t>What does “weighted” mean?</a:t>
            </a:r>
          </a:p>
          <a:p>
            <a:r>
              <a:rPr lang="en-US" dirty="0" smtClean="0"/>
              <a:t>The abundance of each isotope in nature is considered when the average is calculated.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6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710" y="880382"/>
            <a:ext cx="6633821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9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Isotopes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they have the same number of electrons, all isotopes of an element have the same ____________________.</a:t>
            </a:r>
          </a:p>
          <a:p>
            <a:r>
              <a:rPr lang="en-US" dirty="0" smtClean="0"/>
              <a:t>Chemical properties</a:t>
            </a:r>
          </a:p>
          <a:p>
            <a:r>
              <a:rPr lang="en-US" dirty="0" smtClean="0"/>
              <a:t>Radioactive means ________________.</a:t>
            </a:r>
          </a:p>
          <a:p>
            <a:r>
              <a:rPr lang="en-US" dirty="0" smtClean="0"/>
              <a:t>Their nuclei are unstable and break down over time.</a:t>
            </a:r>
          </a:p>
          <a:p>
            <a:r>
              <a:rPr lang="en-US" dirty="0" smtClean="0"/>
              <a:t>Radioactive isotopes allow geologists to:</a:t>
            </a:r>
          </a:p>
          <a:p>
            <a:r>
              <a:rPr lang="en-US" dirty="0" smtClean="0"/>
              <a:t>Determine ages of rocks and fossils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5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Isotopes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00" y="1690688"/>
            <a:ext cx="10934600" cy="4297680"/>
          </a:xfrm>
        </p:spPr>
      </p:pic>
    </p:spTree>
    <p:extLst>
      <p:ext uri="{BB962C8B-B14F-4D97-AF65-F5344CB8AC3E}">
        <p14:creationId xmlns:p14="http://schemas.microsoft.com/office/powerpoint/2010/main" val="406613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basic unit of matter is the __________.</a:t>
            </a:r>
          </a:p>
          <a:p>
            <a:r>
              <a:rPr lang="en-US" sz="3200" dirty="0" smtClean="0"/>
              <a:t>atom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703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Subatomic particles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are atoms made of?</a:t>
            </a:r>
          </a:p>
          <a:p>
            <a:r>
              <a:rPr lang="en-US" sz="3200" dirty="0" smtClean="0"/>
              <a:t>Protons</a:t>
            </a:r>
          </a:p>
          <a:p>
            <a:r>
              <a:rPr lang="en-US" sz="3200" dirty="0" smtClean="0"/>
              <a:t>Neutrons</a:t>
            </a:r>
          </a:p>
          <a:p>
            <a:r>
              <a:rPr lang="en-US" sz="3200" dirty="0" smtClean="0"/>
              <a:t>electrons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49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Subatomic particles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charge does the proton have?</a:t>
            </a:r>
          </a:p>
          <a:p>
            <a:r>
              <a:rPr lang="en-US" dirty="0" smtClean="0"/>
              <a:t>Positive</a:t>
            </a:r>
          </a:p>
          <a:p>
            <a:r>
              <a:rPr lang="en-US" dirty="0" smtClean="0"/>
              <a:t>What charge does the neutron have?</a:t>
            </a:r>
          </a:p>
          <a:p>
            <a:r>
              <a:rPr lang="en-US" dirty="0" smtClean="0"/>
              <a:t>Neutral</a:t>
            </a:r>
          </a:p>
          <a:p>
            <a:r>
              <a:rPr lang="en-US" dirty="0" smtClean="0"/>
              <a:t>What charge does the electron have?</a:t>
            </a:r>
          </a:p>
          <a:p>
            <a:r>
              <a:rPr lang="en-US" dirty="0" smtClean="0"/>
              <a:t>Negative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0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Subatomic particles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are protons found?</a:t>
            </a:r>
          </a:p>
          <a:p>
            <a:r>
              <a:rPr lang="en-US" dirty="0" smtClean="0"/>
              <a:t>Nucleus</a:t>
            </a:r>
          </a:p>
          <a:p>
            <a:r>
              <a:rPr lang="en-US" dirty="0" smtClean="0"/>
              <a:t>Where are neutrons found?</a:t>
            </a:r>
          </a:p>
          <a:p>
            <a:r>
              <a:rPr lang="en-US" dirty="0" smtClean="0"/>
              <a:t>Nucleus</a:t>
            </a:r>
          </a:p>
          <a:p>
            <a:r>
              <a:rPr lang="en-US" dirty="0" smtClean="0"/>
              <a:t>Where are electrons found?</a:t>
            </a:r>
          </a:p>
          <a:p>
            <a:r>
              <a:rPr lang="en-US" dirty="0" smtClean="0"/>
              <a:t>Electron cloud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2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Parts of the Atom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8500" y="1958181"/>
            <a:ext cx="571500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6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chemical _________________________ is a pure substance that consists of one type of atom.</a:t>
            </a:r>
          </a:p>
          <a:p>
            <a:r>
              <a:rPr lang="en-US" dirty="0" smtClean="0"/>
              <a:t>Element</a:t>
            </a:r>
          </a:p>
          <a:p>
            <a:r>
              <a:rPr lang="en-US" dirty="0" smtClean="0"/>
              <a:t>Elements are represented by a 1 or 2 letter ________________.</a:t>
            </a:r>
          </a:p>
          <a:p>
            <a:r>
              <a:rPr lang="en-US" dirty="0" smtClean="0"/>
              <a:t>Symbol</a:t>
            </a:r>
          </a:p>
          <a:p>
            <a:r>
              <a:rPr lang="en-US" dirty="0" smtClean="0"/>
              <a:t>For example, C stands for ___________________.</a:t>
            </a:r>
          </a:p>
          <a:p>
            <a:r>
              <a:rPr lang="en-US" dirty="0" smtClean="0"/>
              <a:t>carbon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6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atomic number?</a:t>
            </a:r>
          </a:p>
          <a:p>
            <a:r>
              <a:rPr lang="en-US" dirty="0" smtClean="0"/>
              <a:t>The number of protons in an atom</a:t>
            </a:r>
          </a:p>
          <a:p>
            <a:r>
              <a:rPr lang="en-US" dirty="0" smtClean="0"/>
              <a:t>Carbon’s atomic number is ______.</a:t>
            </a:r>
          </a:p>
          <a:p>
            <a:r>
              <a:rPr lang="en-US" dirty="0" smtClean="0"/>
              <a:t>6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600000">
            <a:off x="5801179" y="3386251"/>
            <a:ext cx="57277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67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Isotopes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171" y="1690688"/>
            <a:ext cx="10515600" cy="4351338"/>
          </a:xfrm>
        </p:spPr>
        <p:txBody>
          <a:bodyPr/>
          <a:lstStyle/>
          <a:p>
            <a:r>
              <a:rPr lang="en-US" dirty="0" smtClean="0"/>
              <a:t>Atoms of the same element can have different numbers of _____________________.</a:t>
            </a:r>
          </a:p>
          <a:p>
            <a:r>
              <a:rPr lang="en-US" dirty="0" smtClean="0"/>
              <a:t>Neutrons</a:t>
            </a:r>
          </a:p>
          <a:p>
            <a:r>
              <a:rPr lang="en-US" dirty="0" smtClean="0"/>
              <a:t>These are known as __________________.</a:t>
            </a:r>
          </a:p>
          <a:p>
            <a:r>
              <a:rPr lang="en-US" dirty="0" smtClean="0"/>
              <a:t>Isotopes</a:t>
            </a:r>
          </a:p>
          <a:p>
            <a:r>
              <a:rPr lang="en-US" dirty="0" smtClean="0"/>
              <a:t>The sum of ____________+___________=mass number</a:t>
            </a:r>
          </a:p>
          <a:p>
            <a:r>
              <a:rPr lang="en-US" dirty="0" smtClean="0"/>
              <a:t>Protons + neutrons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0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261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Subatomic Particles</vt:lpstr>
      <vt:lpstr>Matter</vt:lpstr>
      <vt:lpstr>Subatomic particles</vt:lpstr>
      <vt:lpstr>Subatomic particles</vt:lpstr>
      <vt:lpstr>Subatomic particles</vt:lpstr>
      <vt:lpstr>Parts of the Atom</vt:lpstr>
      <vt:lpstr>Matter</vt:lpstr>
      <vt:lpstr>Matter</vt:lpstr>
      <vt:lpstr>Isotopes</vt:lpstr>
      <vt:lpstr>Isotopes</vt:lpstr>
      <vt:lpstr>PowerPoint Presentation</vt:lpstr>
      <vt:lpstr>Isotopes</vt:lpstr>
      <vt:lpstr>Isotopes</vt:lpstr>
    </vt:vector>
  </TitlesOfParts>
  <Company>BGISD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Subatomic Particles</dc:title>
  <dc:creator>Miller, Jessica - BGHS - Science Teacher</dc:creator>
  <cp:lastModifiedBy>Miller, Jessica - BGHS - Science Teacher</cp:lastModifiedBy>
  <cp:revision>7</cp:revision>
  <dcterms:created xsi:type="dcterms:W3CDTF">2015-09-10T18:56:05Z</dcterms:created>
  <dcterms:modified xsi:type="dcterms:W3CDTF">2015-09-11T17:06:39Z</dcterms:modified>
</cp:coreProperties>
</file>